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"/>
  </p:notesMasterIdLst>
  <p:sldIdLst>
    <p:sldId id="262" r:id="rId2"/>
  </p:sldIdLst>
  <p:sldSz cx="6858000" cy="9144000" type="screen4x3"/>
  <p:notesSz cx="14447838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05A"/>
    <a:srgbClr val="0A1220"/>
    <a:srgbClr val="233E6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1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6260729" cy="503255"/>
          </a:xfrm>
          <a:prstGeom prst="rect">
            <a:avLst/>
          </a:prstGeom>
        </p:spPr>
        <p:txBody>
          <a:bodyPr vert="horz" lIns="139778" tIns="69889" rIns="139778" bIns="69889" rtlCol="0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184601" y="2"/>
            <a:ext cx="6260729" cy="503255"/>
          </a:xfrm>
          <a:prstGeom prst="rect">
            <a:avLst/>
          </a:prstGeom>
        </p:spPr>
        <p:txBody>
          <a:bodyPr vert="horz" lIns="139778" tIns="69889" rIns="139778" bIns="69889" rtlCol="0"/>
          <a:lstStyle>
            <a:lvl1pPr algn="r">
              <a:defRPr sz="1900"/>
            </a:lvl1pPr>
          </a:lstStyle>
          <a:p>
            <a:fld id="{B12D59A7-208F-4AA4-A47F-F76688B02AAD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5957888" y="1254125"/>
            <a:ext cx="2532062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778" tIns="69889" rIns="139778" bIns="698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44785" y="4821506"/>
            <a:ext cx="11558270" cy="3944868"/>
          </a:xfrm>
          <a:prstGeom prst="rect">
            <a:avLst/>
          </a:prstGeom>
        </p:spPr>
        <p:txBody>
          <a:bodyPr vert="horz" lIns="139778" tIns="69889" rIns="139778" bIns="6988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459"/>
            <a:ext cx="6260729" cy="503254"/>
          </a:xfrm>
          <a:prstGeom prst="rect">
            <a:avLst/>
          </a:prstGeom>
        </p:spPr>
        <p:txBody>
          <a:bodyPr vert="horz" lIns="139778" tIns="69889" rIns="139778" bIns="69889" rtlCol="0" anchor="b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184601" y="9515459"/>
            <a:ext cx="6260729" cy="503254"/>
          </a:xfrm>
          <a:prstGeom prst="rect">
            <a:avLst/>
          </a:prstGeom>
        </p:spPr>
        <p:txBody>
          <a:bodyPr vert="horz" lIns="139778" tIns="69889" rIns="139778" bIns="69889" rtlCol="0" anchor="b"/>
          <a:lstStyle>
            <a:lvl1pPr algn="r">
              <a:defRPr sz="1900"/>
            </a:lvl1pPr>
          </a:lstStyle>
          <a:p>
            <a:fld id="{12C51134-04C6-4DA7-9E5A-3F3D9EEE6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1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1134-04C6-4DA7-9E5A-3F3D9EEE61B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47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84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63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55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04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30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35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17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76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35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5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14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533B8-0F3F-46F4-86CC-7851784BD09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C11F-53A1-436D-BC43-FF0902FDD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58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0" y="0"/>
            <a:ext cx="6838548" cy="914400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91069" y="6974003"/>
            <a:ext cx="6523630" cy="133748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5" b="11503"/>
          <a:stretch/>
        </p:blipFill>
        <p:spPr>
          <a:xfrm>
            <a:off x="1992575" y="8410588"/>
            <a:ext cx="3653006" cy="635646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70"/>
          <a:stretch/>
        </p:blipFill>
        <p:spPr>
          <a:xfrm>
            <a:off x="1023582" y="8422011"/>
            <a:ext cx="791571" cy="648766"/>
          </a:xfrm>
          <a:prstGeom prst="rect">
            <a:avLst/>
          </a:prstGeom>
        </p:spPr>
      </p:pic>
      <p:sp>
        <p:nvSpPr>
          <p:cNvPr id="42" name="テキスト ボックス 45"/>
          <p:cNvSpPr txBox="1">
            <a:spLocks noChangeArrowheads="1"/>
          </p:cNvSpPr>
          <p:nvPr/>
        </p:nvSpPr>
        <p:spPr bwMode="auto">
          <a:xfrm>
            <a:off x="3180042" y="7704640"/>
            <a:ext cx="3357238" cy="53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67634" tIns="83818" rIns="167634" bIns="83818" anchor="b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dirty="0">
                <a:ln w="19050">
                  <a:noFill/>
                </a:ln>
                <a:latin typeface="HGP創英角ｺﾞｼｯｸUB" pitchFamily="50" charset="-128"/>
                <a:ea typeface="HGP創英角ｺﾞｼｯｸUB" pitchFamily="50" charset="-128"/>
                <a:cs typeface="ＤＦＧ平成ゴシック体W9" pitchFamily="50" charset="-128"/>
              </a:rPr>
              <a:t>１階投票所前特設会場</a:t>
            </a:r>
            <a:endParaRPr lang="en-US" altLang="ja-JP" sz="2400" dirty="0">
              <a:ln w="19050">
                <a:noFill/>
              </a:ln>
              <a:latin typeface="HGP創英角ｺﾞｼｯｸUB" pitchFamily="50" charset="-128"/>
              <a:ea typeface="HGP創英角ｺﾞｼｯｸUB" pitchFamily="50" charset="-128"/>
              <a:cs typeface="ＤＦＧ平成ゴシック体W9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-204716" y="7711731"/>
            <a:ext cx="3893982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ja-JP" sz="2800" b="1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2800" b="1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b="1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800" b="1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800" b="1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</a:t>
            </a:r>
            <a:r>
              <a:rPr lang="ja-JP" altLang="en-US" sz="2800" b="1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b="1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000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頃</a:t>
            </a:r>
            <a:endParaRPr lang="en-US" altLang="ja-JP" sz="2400" dirty="0">
              <a:ln w="3810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テキスト ボックス 45"/>
          <p:cNvSpPr txBox="1">
            <a:spLocks noChangeArrowheads="1"/>
          </p:cNvSpPr>
          <p:nvPr/>
        </p:nvSpPr>
        <p:spPr bwMode="auto">
          <a:xfrm>
            <a:off x="1552600" y="6475211"/>
            <a:ext cx="3687741" cy="53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67634" tIns="83818" rIns="167634" bIns="83818" anchor="b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 dirty="0">
                <a:ln w="19050">
                  <a:noFill/>
                </a:ln>
                <a:latin typeface="HGP創英角ｺﾞｼｯｸUB" pitchFamily="50" charset="-128"/>
                <a:ea typeface="HGP創英角ｺﾞｼｯｸUB" pitchFamily="50" charset="-128"/>
                <a:cs typeface="ＤＦＧ平成ゴシック体W9" pitchFamily="50" charset="-128"/>
              </a:rPr>
              <a:t>&lt;</a:t>
            </a:r>
            <a:r>
              <a:rPr lang="ja-JP" altLang="en-US" sz="2400" dirty="0">
                <a:ln w="19050">
                  <a:noFill/>
                </a:ln>
                <a:latin typeface="HGP創英角ｺﾞｼｯｸUB" pitchFamily="50" charset="-128"/>
                <a:ea typeface="HGP創英角ｺﾞｼｯｸUB" pitchFamily="50" charset="-128"/>
                <a:cs typeface="ＤＦＧ平成ゴシック体W9" pitchFamily="50" charset="-128"/>
              </a:rPr>
              <a:t>日時</a:t>
            </a:r>
            <a:r>
              <a:rPr lang="en-US" altLang="ja-JP" sz="2400" dirty="0">
                <a:ln w="19050">
                  <a:noFill/>
                </a:ln>
                <a:latin typeface="HGP創英角ｺﾞｼｯｸUB" pitchFamily="50" charset="-128"/>
                <a:ea typeface="HGP創英角ｺﾞｼｯｸUB" pitchFamily="50" charset="-128"/>
                <a:cs typeface="ＤＦＧ平成ゴシック体W9" pitchFamily="50" charset="-128"/>
              </a:rPr>
              <a:t>&gt;</a:t>
            </a:r>
          </a:p>
        </p:txBody>
      </p:sp>
      <p:sp>
        <p:nvSpPr>
          <p:cNvPr id="45" name="タイトル 1"/>
          <p:cNvSpPr txBox="1">
            <a:spLocks/>
          </p:cNvSpPr>
          <p:nvPr/>
        </p:nvSpPr>
        <p:spPr>
          <a:xfrm>
            <a:off x="1528549" y="1255414"/>
            <a:ext cx="2542329" cy="614417"/>
          </a:xfrm>
          <a:prstGeom prst="rect">
            <a:avLst/>
          </a:prstGeom>
        </p:spPr>
        <p:txBody>
          <a:bodyPr vert="horz" lIns="65314" tIns="32657" rIns="65314" bIns="32657" rtlCol="0" anchor="ctr">
            <a:noAutofit/>
          </a:bodyPr>
          <a:lstStyle>
            <a:lvl1pPr algn="ctr" defTabSz="960120" rtl="0" eaLnBrk="1" latinLnBrk="0" hangingPunct="1"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1400" dirty="0">
                <a:ln w="15875">
                  <a:noFill/>
                </a:ln>
                <a:latin typeface="HGP行書体" panose="03000600000000000000" pitchFamily="66" charset="-128"/>
                <a:ea typeface="HGP行書体" panose="03000600000000000000" pitchFamily="66" charset="-128"/>
              </a:rPr>
              <a:t>（</a:t>
            </a:r>
            <a:r>
              <a:rPr lang="ja-JP" altLang="en-US" sz="1400" dirty="0">
                <a:ln w="15875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関東プロスポーツ通信社</a:t>
            </a:r>
            <a:r>
              <a:rPr lang="ja-JP" altLang="en-US" sz="1400" dirty="0">
                <a:ln w="15875">
                  <a:noFill/>
                </a:ln>
                <a:latin typeface="HGP行書体" panose="03000600000000000000" pitchFamily="66" charset="-128"/>
                <a:ea typeface="HGP行書体" panose="03000600000000000000" pitchFamily="66" charset="-128"/>
              </a:rPr>
              <a:t>）</a:t>
            </a:r>
          </a:p>
        </p:txBody>
      </p:sp>
      <p:sp>
        <p:nvSpPr>
          <p:cNvPr id="52" name="タイトル 1"/>
          <p:cNvSpPr txBox="1">
            <a:spLocks/>
          </p:cNvSpPr>
          <p:nvPr/>
        </p:nvSpPr>
        <p:spPr>
          <a:xfrm>
            <a:off x="5076502" y="427987"/>
            <a:ext cx="2111745" cy="849647"/>
          </a:xfrm>
          <a:prstGeom prst="rect">
            <a:avLst/>
          </a:prstGeom>
        </p:spPr>
        <p:txBody>
          <a:bodyPr vert="horz" lIns="65314" tIns="32657" rIns="65314" bIns="32657" rtlCol="0" anchor="ctr">
            <a:noAutofit/>
          </a:bodyPr>
          <a:lstStyle>
            <a:lvl1pPr algn="ctr" defTabSz="960120" rtl="0" eaLnBrk="1" latinLnBrk="0" hangingPunct="1"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>
                <a:ln w="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三好氏</a:t>
            </a:r>
            <a:r>
              <a:rPr lang="en-US" altLang="ja-JP" sz="2000" b="1" dirty="0">
                <a:ln w="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or</a:t>
            </a:r>
          </a:p>
          <a:p>
            <a:pPr algn="l"/>
            <a:r>
              <a:rPr lang="ja-JP" altLang="en-US" sz="2000" b="1" dirty="0">
                <a:ln w="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森田氏による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714500" y="4248835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ja-JP" dirty="0">
              <a:ln>
                <a:solidFill>
                  <a:schemeClr val="bg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6765038" y="2393823"/>
            <a:ext cx="4408798" cy="1547409"/>
          </a:xfrm>
          <a:prstGeom prst="rect">
            <a:avLst/>
          </a:prstGeom>
        </p:spPr>
        <p:txBody>
          <a:bodyPr vert="horz" lIns="65314" tIns="32657" rIns="65314" bIns="32657" rtlCol="0" anchor="ctr">
            <a:noAutofit/>
          </a:bodyPr>
          <a:lstStyle>
            <a:lvl1pPr algn="ctr" defTabSz="960120" rtl="0" eaLnBrk="1" latinLnBrk="0" hangingPunct="1"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ja-JP" altLang="en-US" sz="10500" b="1" dirty="0">
              <a:ln w="1206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8546" y="1819808"/>
            <a:ext cx="2677656" cy="52898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ln w="12700"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予想のプロと</a:t>
            </a:r>
            <a:endParaRPr lang="en-US" altLang="ja-JP" sz="5400" dirty="0">
              <a:ln w="12700"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5400" dirty="0">
                <a:ln w="12700"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注目するレースを</a:t>
            </a:r>
            <a:endParaRPr lang="en-US" altLang="ja-JP" sz="5400" dirty="0">
              <a:ln w="12700"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kumimoji="1" lang="ja-JP" altLang="en-US" sz="5400" dirty="0">
                <a:ln w="12700"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語り合おう！</a:t>
            </a: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383695" y="80330"/>
            <a:ext cx="4408798" cy="1547409"/>
          </a:xfrm>
          <a:prstGeom prst="rect">
            <a:avLst/>
          </a:prstGeom>
        </p:spPr>
        <p:txBody>
          <a:bodyPr vert="horz" lIns="65314" tIns="32657" rIns="65314" bIns="32657" rtlCol="0" anchor="ctr">
            <a:prstTxWarp prst="textPlain">
              <a:avLst/>
            </a:prstTxWarp>
            <a:noAutofit/>
          </a:bodyPr>
          <a:lstStyle>
            <a:lvl1pPr algn="ctr" defTabSz="960120" rtl="0" eaLnBrk="1" latinLnBrk="0" hangingPunct="1"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8000" b="1" dirty="0">
                <a:ln w="9525">
                  <a:solidFill>
                    <a:schemeClr val="bg1"/>
                  </a:solidFill>
                </a:ln>
                <a:solidFill>
                  <a:srgbClr val="57205A"/>
                </a:solidFill>
                <a:effectLst>
                  <a:outerShdw blurRad="50800" dist="292100" dir="3000000" algn="tl" rotWithShape="0">
                    <a:prstClr val="black">
                      <a:alpha val="40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関</a:t>
            </a:r>
            <a:r>
              <a:rPr lang="ja-JP" altLang="en-US" sz="8000" b="1" dirty="0">
                <a:ln w="9525">
                  <a:solidFill>
                    <a:schemeClr val="bg1"/>
                  </a:solidFill>
                </a:ln>
                <a:solidFill>
                  <a:srgbClr val="57205A"/>
                </a:solidFill>
                <a:effectLst>
                  <a:outerShdw blurRad="50800" dist="292100" dir="1800000" algn="tl" rotWithShape="0">
                    <a:prstClr val="black">
                      <a:alpha val="44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プロ</a:t>
            </a:r>
            <a:endParaRPr lang="ja-JP" altLang="en-US" sz="8000" dirty="0">
              <a:ln w="9525">
                <a:solidFill>
                  <a:schemeClr val="bg1"/>
                </a:solidFill>
              </a:ln>
              <a:solidFill>
                <a:srgbClr val="57205A"/>
              </a:solidFill>
              <a:effectLst>
                <a:outerShdw blurRad="50800" dist="292100" dir="1800000" algn="tl" rotWithShape="0">
                  <a:prstClr val="black">
                    <a:alpha val="44000"/>
                  </a:prst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41447" y="1804811"/>
            <a:ext cx="97522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152400" dir="1800000" algn="tl" rotWithShape="0">
                    <a:prstClr val="black">
                      <a:alpha val="58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け</a:t>
            </a:r>
            <a:endParaRPr lang="en-US" altLang="ja-JP" sz="6000" dirty="0">
              <a:ln>
                <a:solidFill>
                  <a:schemeClr val="bg1"/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50800" dist="152400" dir="1800000" algn="tl" rotWithShape="0">
                  <a:prstClr val="black">
                    <a:alpha val="58000"/>
                  </a:prst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6000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152400" dir="1800000" algn="tl" rotWithShape="0">
                    <a:prstClr val="black">
                      <a:alpha val="58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い</a:t>
            </a:r>
            <a:endParaRPr lang="en-US" altLang="ja-JP" sz="6000" dirty="0">
              <a:ln>
                <a:solidFill>
                  <a:schemeClr val="bg1"/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50800" dist="152400" dir="1800000" algn="tl" rotWithShape="0">
                  <a:prstClr val="black">
                    <a:alpha val="58000"/>
                  </a:prst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1200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152400" dir="1800000" algn="tl" rotWithShape="0">
                    <a:prstClr val="black">
                      <a:alpha val="58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lang="ja-JP" altLang="en-US" sz="6000" dirty="0" err="1">
                <a:ln>
                  <a:solidFill>
                    <a:schemeClr val="bg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152400" dir="1800000" algn="tl" rotWithShape="0">
                    <a:prstClr val="black">
                      <a:alpha val="58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り</a:t>
            </a:r>
            <a:endParaRPr lang="en-US" altLang="ja-JP" sz="6000" dirty="0">
              <a:ln>
                <a:solidFill>
                  <a:schemeClr val="bg1"/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50800" dist="152400" dir="1800000" algn="tl" rotWithShape="0">
                  <a:prstClr val="black">
                    <a:alpha val="58000"/>
                  </a:prst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6000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152400" dir="1800000" algn="tl" rotWithShape="0">
                    <a:prstClr val="black">
                      <a:alpha val="58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ん</a:t>
            </a:r>
            <a:endParaRPr lang="en-US" altLang="ja-JP" sz="6000" dirty="0">
              <a:ln>
                <a:solidFill>
                  <a:schemeClr val="bg1"/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50800" dist="152400" dir="1800000" algn="tl" rotWithShape="0">
                  <a:prstClr val="black">
                    <a:alpha val="58000"/>
                  </a:prst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endParaRPr lang="ja-JP" altLang="en-US" sz="6000" dirty="0">
              <a:ln>
                <a:solidFill>
                  <a:schemeClr val="bg1"/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50800" dist="38100" dir="16200000" sx="103000" sy="103000" rotWithShape="0">
                  <a:schemeClr val="tx1">
                    <a:alpha val="80000"/>
                  </a:scheme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347829" y="1329172"/>
            <a:ext cx="2308324" cy="646330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ja-JP" altLang="en-US" sz="13800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165100" dir="19200000" algn="tl" rotWithShape="0">
                    <a:prstClr val="black">
                      <a:alpha val="57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座談会</a:t>
            </a:r>
            <a:endParaRPr lang="ja-JP" altLang="en-US" sz="2400" dirty="0">
              <a:effectLst>
                <a:outerShdw blurRad="50800" dist="165100" dir="19200000" algn="tl" rotWithShape="0">
                  <a:prstClr val="black">
                    <a:alpha val="57000"/>
                  </a:prstClr>
                </a:outerShdw>
              </a:effectLst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F9BC084-23B8-41D7-8150-D44552F2E54D}"/>
              </a:ext>
            </a:extLst>
          </p:cNvPr>
          <p:cNvSpPr txBox="1"/>
          <p:nvPr/>
        </p:nvSpPr>
        <p:spPr>
          <a:xfrm>
            <a:off x="1289899" y="6963380"/>
            <a:ext cx="4592286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4400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３月２０日</a:t>
            </a:r>
            <a:r>
              <a:rPr lang="en-US" altLang="ja-JP" sz="4400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4400" dirty="0">
                <a:ln w="38100">
                  <a:noFill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en-US" altLang="ja-JP" sz="4400" dirty="0">
                <a:ln w="381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en-US" altLang="ja-JP" sz="4000" dirty="0">
              <a:ln w="3810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44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52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HGP行書体</vt:lpstr>
      <vt:lpstr>HGP創英ﾌﾟﾚｾﾞﾝｽEB</vt:lpstr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>日本トーター株式会社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草間　喬生</dc:creator>
  <cp:lastModifiedBy>後藤　南</cp:lastModifiedBy>
  <cp:revision>124</cp:revision>
  <cp:lastPrinted>2023-01-31T03:55:11Z</cp:lastPrinted>
  <dcterms:created xsi:type="dcterms:W3CDTF">2022-11-29T02:46:19Z</dcterms:created>
  <dcterms:modified xsi:type="dcterms:W3CDTF">2024-03-14T04:32:54Z</dcterms:modified>
</cp:coreProperties>
</file>